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"/>
  </p:notesMasterIdLst>
  <p:sldIdLst>
    <p:sldId id="257" r:id="rId2"/>
    <p:sldId id="258" r:id="rId3"/>
  </p:sldIdLst>
  <p:sldSz cx="6318250" cy="11160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5"/>
    <p:restoredTop sz="94662"/>
  </p:normalViewPr>
  <p:slideViewPr>
    <p:cSldViewPr snapToGrid="0">
      <p:cViewPr>
        <p:scale>
          <a:sx n="130" d="100"/>
          <a:sy n="130" d="100"/>
        </p:scale>
        <p:origin x="45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589D7-1376-F249-B865-BFEB78686B24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55875" y="1143000"/>
            <a:ext cx="1746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F7062-7B9D-3C42-A77A-C1AC3FA419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59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55875" y="1143000"/>
            <a:ext cx="17462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F7062-7B9D-3C42-A77A-C1AC3FA4193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052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875" y="1826442"/>
            <a:ext cx="5370513" cy="3885377"/>
          </a:xfrm>
        </p:spPr>
        <p:txBody>
          <a:bodyPr anchor="b"/>
          <a:lstStyle>
            <a:lvl1pPr algn="ctr">
              <a:defRPr sz="414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82" y="5861651"/>
            <a:ext cx="4738688" cy="2694446"/>
          </a:xfrm>
        </p:spPr>
        <p:txBody>
          <a:bodyPr/>
          <a:lstStyle>
            <a:lvl1pPr marL="0" indent="0" algn="ctr">
              <a:buNone/>
              <a:defRPr sz="1658"/>
            </a:lvl1pPr>
            <a:lvl2pPr marL="315957" indent="0" algn="ctr">
              <a:buNone/>
              <a:defRPr sz="1382"/>
            </a:lvl2pPr>
            <a:lvl3pPr marL="631916" indent="0" algn="ctr">
              <a:buNone/>
              <a:defRPr sz="1244"/>
            </a:lvl3pPr>
            <a:lvl4pPr marL="947874" indent="0" algn="ctr">
              <a:buNone/>
              <a:defRPr sz="1107"/>
            </a:lvl4pPr>
            <a:lvl5pPr marL="1263833" indent="0" algn="ctr">
              <a:buNone/>
              <a:defRPr sz="1107"/>
            </a:lvl5pPr>
            <a:lvl6pPr marL="1579790" indent="0" algn="ctr">
              <a:buNone/>
              <a:defRPr sz="1107"/>
            </a:lvl6pPr>
            <a:lvl7pPr marL="1895748" indent="0" algn="ctr">
              <a:buNone/>
              <a:defRPr sz="1107"/>
            </a:lvl7pPr>
            <a:lvl8pPr marL="2211705" indent="0" algn="ctr">
              <a:buNone/>
              <a:defRPr sz="1107"/>
            </a:lvl8pPr>
            <a:lvl9pPr marL="2527663" indent="0" algn="ctr">
              <a:buNone/>
              <a:defRPr sz="110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3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51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21505" y="594175"/>
            <a:ext cx="1362373" cy="945769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380" y="594175"/>
            <a:ext cx="4008140" cy="94576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12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401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96" y="2782285"/>
            <a:ext cx="5449491" cy="4642301"/>
          </a:xfrm>
        </p:spPr>
        <p:txBody>
          <a:bodyPr anchor="b"/>
          <a:lstStyle>
            <a:lvl1pPr>
              <a:defRPr sz="414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096" y="7468506"/>
            <a:ext cx="5449491" cy="2441277"/>
          </a:xfrm>
        </p:spPr>
        <p:txBody>
          <a:bodyPr/>
          <a:lstStyle>
            <a:lvl1pPr marL="0" indent="0">
              <a:buNone/>
              <a:defRPr sz="1658">
                <a:solidFill>
                  <a:schemeClr val="tx1"/>
                </a:solidFill>
              </a:defRPr>
            </a:lvl1pPr>
            <a:lvl2pPr marL="315957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2pPr>
            <a:lvl3pPr marL="631916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3pPr>
            <a:lvl4pPr marL="947874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63833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579790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89574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1170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27663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19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381" y="2970871"/>
            <a:ext cx="2685256" cy="70809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98614" y="2970871"/>
            <a:ext cx="2685256" cy="70809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817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9" y="594177"/>
            <a:ext cx="5449491" cy="21571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211" y="2735783"/>
            <a:ext cx="2672915" cy="1340764"/>
          </a:xfrm>
        </p:spPr>
        <p:txBody>
          <a:bodyPr anchor="b"/>
          <a:lstStyle>
            <a:lvl1pPr marL="0" indent="0">
              <a:buNone/>
              <a:defRPr sz="1658" b="1"/>
            </a:lvl1pPr>
            <a:lvl2pPr marL="315957" indent="0">
              <a:buNone/>
              <a:defRPr sz="1382" b="1"/>
            </a:lvl2pPr>
            <a:lvl3pPr marL="631916" indent="0">
              <a:buNone/>
              <a:defRPr sz="1244" b="1"/>
            </a:lvl3pPr>
            <a:lvl4pPr marL="947874" indent="0">
              <a:buNone/>
              <a:defRPr sz="1107" b="1"/>
            </a:lvl4pPr>
            <a:lvl5pPr marL="1263833" indent="0">
              <a:buNone/>
              <a:defRPr sz="1107" b="1"/>
            </a:lvl5pPr>
            <a:lvl6pPr marL="1579790" indent="0">
              <a:buNone/>
              <a:defRPr sz="1107" b="1"/>
            </a:lvl6pPr>
            <a:lvl7pPr marL="1895748" indent="0">
              <a:buNone/>
              <a:defRPr sz="1107" b="1"/>
            </a:lvl7pPr>
            <a:lvl8pPr marL="2211705" indent="0">
              <a:buNone/>
              <a:defRPr sz="1107" b="1"/>
            </a:lvl8pPr>
            <a:lvl9pPr marL="2527663" indent="0">
              <a:buNone/>
              <a:defRPr sz="11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211" y="4076548"/>
            <a:ext cx="2672915" cy="59959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622" y="2735783"/>
            <a:ext cx="2686079" cy="1340764"/>
          </a:xfrm>
        </p:spPr>
        <p:txBody>
          <a:bodyPr anchor="b"/>
          <a:lstStyle>
            <a:lvl1pPr marL="0" indent="0">
              <a:buNone/>
              <a:defRPr sz="1658" b="1"/>
            </a:lvl1pPr>
            <a:lvl2pPr marL="315957" indent="0">
              <a:buNone/>
              <a:defRPr sz="1382" b="1"/>
            </a:lvl2pPr>
            <a:lvl3pPr marL="631916" indent="0">
              <a:buNone/>
              <a:defRPr sz="1244" b="1"/>
            </a:lvl3pPr>
            <a:lvl4pPr marL="947874" indent="0">
              <a:buNone/>
              <a:defRPr sz="1107" b="1"/>
            </a:lvl4pPr>
            <a:lvl5pPr marL="1263833" indent="0">
              <a:buNone/>
              <a:defRPr sz="1107" b="1"/>
            </a:lvl5pPr>
            <a:lvl6pPr marL="1579790" indent="0">
              <a:buNone/>
              <a:defRPr sz="1107" b="1"/>
            </a:lvl6pPr>
            <a:lvl7pPr marL="1895748" indent="0">
              <a:buNone/>
              <a:defRPr sz="1107" b="1"/>
            </a:lvl7pPr>
            <a:lvl8pPr marL="2211705" indent="0">
              <a:buNone/>
              <a:defRPr sz="1107" b="1"/>
            </a:lvl8pPr>
            <a:lvl9pPr marL="2527663" indent="0">
              <a:buNone/>
              <a:defRPr sz="11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98622" y="4076548"/>
            <a:ext cx="2686079" cy="59959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2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98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016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3" y="744011"/>
            <a:ext cx="2037800" cy="2604029"/>
          </a:xfrm>
        </p:spPr>
        <p:txBody>
          <a:bodyPr anchor="b"/>
          <a:lstStyle>
            <a:lvl1pPr>
              <a:defRPr sz="221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080" y="1606857"/>
            <a:ext cx="3198614" cy="7930922"/>
          </a:xfrm>
        </p:spPr>
        <p:txBody>
          <a:bodyPr/>
          <a:lstStyle>
            <a:lvl1pPr>
              <a:defRPr sz="2211"/>
            </a:lvl1pPr>
            <a:lvl2pPr>
              <a:defRPr sz="1935"/>
            </a:lvl2pPr>
            <a:lvl3pPr>
              <a:defRPr sz="1658"/>
            </a:lvl3pPr>
            <a:lvl4pPr>
              <a:defRPr sz="1382"/>
            </a:lvl4pPr>
            <a:lvl5pPr>
              <a:defRPr sz="1382"/>
            </a:lvl5pPr>
            <a:lvl6pPr>
              <a:defRPr sz="1382"/>
            </a:lvl6pPr>
            <a:lvl7pPr>
              <a:defRPr sz="1382"/>
            </a:lvl7pPr>
            <a:lvl8pPr>
              <a:defRPr sz="1382"/>
            </a:lvl8pPr>
            <a:lvl9pPr>
              <a:defRPr sz="138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203" y="3348038"/>
            <a:ext cx="2037800" cy="6202654"/>
          </a:xfrm>
        </p:spPr>
        <p:txBody>
          <a:bodyPr/>
          <a:lstStyle>
            <a:lvl1pPr marL="0" indent="0">
              <a:buNone/>
              <a:defRPr sz="1107"/>
            </a:lvl1pPr>
            <a:lvl2pPr marL="315957" indent="0">
              <a:buNone/>
              <a:defRPr sz="967"/>
            </a:lvl2pPr>
            <a:lvl3pPr marL="631916" indent="0">
              <a:buNone/>
              <a:defRPr sz="830"/>
            </a:lvl3pPr>
            <a:lvl4pPr marL="947874" indent="0">
              <a:buNone/>
              <a:defRPr sz="691"/>
            </a:lvl4pPr>
            <a:lvl5pPr marL="1263833" indent="0">
              <a:buNone/>
              <a:defRPr sz="691"/>
            </a:lvl5pPr>
            <a:lvl6pPr marL="1579790" indent="0">
              <a:buNone/>
              <a:defRPr sz="691"/>
            </a:lvl6pPr>
            <a:lvl7pPr marL="1895748" indent="0">
              <a:buNone/>
              <a:defRPr sz="691"/>
            </a:lvl7pPr>
            <a:lvl8pPr marL="2211705" indent="0">
              <a:buNone/>
              <a:defRPr sz="691"/>
            </a:lvl8pPr>
            <a:lvl9pPr marL="2527663" indent="0">
              <a:buNone/>
              <a:defRPr sz="6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11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3" y="744011"/>
            <a:ext cx="2037800" cy="2604029"/>
          </a:xfrm>
        </p:spPr>
        <p:txBody>
          <a:bodyPr anchor="b"/>
          <a:lstStyle>
            <a:lvl1pPr>
              <a:defRPr sz="221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86080" y="1606857"/>
            <a:ext cx="3198614" cy="7930922"/>
          </a:xfrm>
        </p:spPr>
        <p:txBody>
          <a:bodyPr anchor="t"/>
          <a:lstStyle>
            <a:lvl1pPr marL="0" indent="0">
              <a:buNone/>
              <a:defRPr sz="2211"/>
            </a:lvl1pPr>
            <a:lvl2pPr marL="315957" indent="0">
              <a:buNone/>
              <a:defRPr sz="1935"/>
            </a:lvl2pPr>
            <a:lvl3pPr marL="631916" indent="0">
              <a:buNone/>
              <a:defRPr sz="1658"/>
            </a:lvl3pPr>
            <a:lvl4pPr marL="947874" indent="0">
              <a:buNone/>
              <a:defRPr sz="1382"/>
            </a:lvl4pPr>
            <a:lvl5pPr marL="1263833" indent="0">
              <a:buNone/>
              <a:defRPr sz="1382"/>
            </a:lvl5pPr>
            <a:lvl6pPr marL="1579790" indent="0">
              <a:buNone/>
              <a:defRPr sz="1382"/>
            </a:lvl6pPr>
            <a:lvl7pPr marL="1895748" indent="0">
              <a:buNone/>
              <a:defRPr sz="1382"/>
            </a:lvl7pPr>
            <a:lvl8pPr marL="2211705" indent="0">
              <a:buNone/>
              <a:defRPr sz="1382"/>
            </a:lvl8pPr>
            <a:lvl9pPr marL="2527663" indent="0">
              <a:buNone/>
              <a:defRPr sz="138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203" y="3348038"/>
            <a:ext cx="2037800" cy="6202654"/>
          </a:xfrm>
        </p:spPr>
        <p:txBody>
          <a:bodyPr/>
          <a:lstStyle>
            <a:lvl1pPr marL="0" indent="0">
              <a:buNone/>
              <a:defRPr sz="1107"/>
            </a:lvl1pPr>
            <a:lvl2pPr marL="315957" indent="0">
              <a:buNone/>
              <a:defRPr sz="967"/>
            </a:lvl2pPr>
            <a:lvl3pPr marL="631916" indent="0">
              <a:buNone/>
              <a:defRPr sz="830"/>
            </a:lvl3pPr>
            <a:lvl4pPr marL="947874" indent="0">
              <a:buNone/>
              <a:defRPr sz="691"/>
            </a:lvl4pPr>
            <a:lvl5pPr marL="1263833" indent="0">
              <a:buNone/>
              <a:defRPr sz="691"/>
            </a:lvl5pPr>
            <a:lvl6pPr marL="1579790" indent="0">
              <a:buNone/>
              <a:defRPr sz="691"/>
            </a:lvl6pPr>
            <a:lvl7pPr marL="1895748" indent="0">
              <a:buNone/>
              <a:defRPr sz="691"/>
            </a:lvl7pPr>
            <a:lvl8pPr marL="2211705" indent="0">
              <a:buNone/>
              <a:defRPr sz="691"/>
            </a:lvl8pPr>
            <a:lvl9pPr marL="2527663" indent="0">
              <a:buNone/>
              <a:defRPr sz="6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03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387" y="594177"/>
            <a:ext cx="5449491" cy="215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4387" y="2970871"/>
            <a:ext cx="5449491" cy="708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4381" y="10343788"/>
            <a:ext cx="1421606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E3D37-877C-2F42-BCCC-2BC1D19098E2}" type="datetimeFigureOut">
              <a:rPr lang="en-AU" smtClean="0"/>
              <a:t>23/11/22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928" y="10343788"/>
            <a:ext cx="2132409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62264" y="10343788"/>
            <a:ext cx="1421606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02192-3AD9-9644-825D-CDAD9B37C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25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31916" rtl="0" eaLnBrk="1" latinLnBrk="0" hangingPunct="1">
        <a:lnSpc>
          <a:spcPct val="90000"/>
        </a:lnSpc>
        <a:spcBef>
          <a:spcPct val="0"/>
        </a:spcBef>
        <a:buNone/>
        <a:defRPr sz="3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979" indent="-157979" algn="l" defTabSz="631916" rtl="0" eaLnBrk="1" latinLnBrk="0" hangingPunct="1">
        <a:lnSpc>
          <a:spcPct val="90000"/>
        </a:lnSpc>
        <a:spcBef>
          <a:spcPts val="691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1pPr>
      <a:lvl2pPr marL="473937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658" kern="1200">
          <a:solidFill>
            <a:schemeClr val="tx1"/>
          </a:solidFill>
          <a:latin typeface="+mn-lt"/>
          <a:ea typeface="+mn-ea"/>
          <a:cs typeface="+mn-cs"/>
        </a:defRPr>
      </a:lvl2pPr>
      <a:lvl3pPr marL="789895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3pPr>
      <a:lvl4pPr marL="1105852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4pPr>
      <a:lvl5pPr marL="1421811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5pPr>
      <a:lvl6pPr marL="1737768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6pPr>
      <a:lvl7pPr marL="2053727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7pPr>
      <a:lvl8pPr marL="2369684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8pPr>
      <a:lvl9pPr marL="2685640" indent="-157979" algn="l" defTabSz="631916" rtl="0" eaLnBrk="1" latinLnBrk="0" hangingPunct="1">
        <a:lnSpc>
          <a:spcPct val="90000"/>
        </a:lnSpc>
        <a:spcBef>
          <a:spcPts val="346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15957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2pPr>
      <a:lvl3pPr marL="631916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3pPr>
      <a:lvl4pPr marL="947874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4pPr>
      <a:lvl5pPr marL="1263833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5pPr>
      <a:lvl6pPr marL="1579790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6pPr>
      <a:lvl7pPr marL="1895748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7pPr>
      <a:lvl8pPr marL="2211705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8pPr>
      <a:lvl9pPr marL="2527663" algn="l" defTabSz="631916" rtl="0" eaLnBrk="1" latinLnBrk="0" hangingPunct="1">
        <a:defRPr sz="1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DF0C2-ECCB-67D5-D602-BD66DA794BA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1788" y="56230"/>
            <a:ext cx="5766191" cy="58033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5" name="Process 34">
            <a:extLst>
              <a:ext uri="{FF2B5EF4-FFF2-40B4-BE49-F238E27FC236}">
                <a16:creationId xmlns:a16="http://schemas.microsoft.com/office/drawing/2014/main" id="{88A00921-6A89-1488-3DF6-DBC44824FB6A}"/>
              </a:ext>
            </a:extLst>
          </p:cNvPr>
          <p:cNvSpPr/>
          <p:nvPr/>
        </p:nvSpPr>
        <p:spPr>
          <a:xfrm>
            <a:off x="381788" y="5868473"/>
            <a:ext cx="5766191" cy="141364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4BBC858-BA5D-A037-1C40-463ECA52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63" y="5949195"/>
            <a:ext cx="616817" cy="6299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F00AD0-D2F3-156C-68EA-35948529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95" y="5949196"/>
            <a:ext cx="1089273" cy="27559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43CBBE6-E6F4-74C7-BF02-F3194AD5F3BA}"/>
              </a:ext>
            </a:extLst>
          </p:cNvPr>
          <p:cNvSpPr txBox="1"/>
          <p:nvPr/>
        </p:nvSpPr>
        <p:spPr>
          <a:xfrm>
            <a:off x="1248159" y="6267820"/>
            <a:ext cx="4820600" cy="71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43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That's all the experts sat down and discussed as the solution wow what a productive move nothing else just killing more animals again after half a billion have died what a move.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B6F527-2A06-97EA-6A64-2DEFDA02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125" y="6064111"/>
            <a:ext cx="237675" cy="18600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3F8CEFF-C492-ECFB-DB03-45D6CC5B93AF}"/>
              </a:ext>
            </a:extLst>
          </p:cNvPr>
          <p:cNvSpPr/>
          <p:nvPr/>
        </p:nvSpPr>
        <p:spPr>
          <a:xfrm>
            <a:off x="956228" y="5308327"/>
            <a:ext cx="4902166" cy="335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0DF972-41C6-B688-FC8D-257C9722C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479" y="5349449"/>
            <a:ext cx="288310" cy="26040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A4C9329-0F64-42FF-7CB9-2AF2B26AD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25" y="5354207"/>
            <a:ext cx="264129" cy="2429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05D749-605E-B5ED-050F-A4C5F3DBA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9111" y="5339702"/>
            <a:ext cx="264129" cy="2526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B20256-9E55-237C-8766-9E7123841F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649" y="5313348"/>
            <a:ext cx="231888" cy="2529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A60CEA-B5E4-6435-5A94-4FF65F5413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09" t="21750" r="7301" b="56153"/>
          <a:stretch/>
        </p:blipFill>
        <p:spPr>
          <a:xfrm>
            <a:off x="381788" y="5825448"/>
            <a:ext cx="5766191" cy="696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0A15F27-5120-AA97-616B-C058058CD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619" y="7013347"/>
            <a:ext cx="247123" cy="2232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A820267-1F84-E4EB-ACFF-F212F5FC4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995" y="7018026"/>
            <a:ext cx="202181" cy="1860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9342125-80C0-1B55-B933-A6D4CFE27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434" y="7013343"/>
            <a:ext cx="194461" cy="1860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B22B36-13A9-4027-598D-0A8D75700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5012" y="6986993"/>
            <a:ext cx="170506" cy="186006"/>
          </a:xfrm>
          <a:prstGeom prst="rect">
            <a:avLst/>
          </a:prstGeom>
        </p:spPr>
      </p:pic>
      <p:sp>
        <p:nvSpPr>
          <p:cNvPr id="66" name="Process 65">
            <a:extLst>
              <a:ext uri="{FF2B5EF4-FFF2-40B4-BE49-F238E27FC236}">
                <a16:creationId xmlns:a16="http://schemas.microsoft.com/office/drawing/2014/main" id="{5935A9BE-ABB3-CF33-D499-951B2263B33C}"/>
              </a:ext>
            </a:extLst>
          </p:cNvPr>
          <p:cNvSpPr/>
          <p:nvPr/>
        </p:nvSpPr>
        <p:spPr>
          <a:xfrm>
            <a:off x="382683" y="7282119"/>
            <a:ext cx="5766191" cy="141364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F9C765-9F53-B509-162F-A7B926CA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62" y="7362844"/>
            <a:ext cx="616817" cy="6299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29E9010-D01A-7BDB-1F4E-A17FCF25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92" y="7362842"/>
            <a:ext cx="1089273" cy="2755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866B344-A957-A37B-DB3E-A4FC03EB8F6C}"/>
              </a:ext>
            </a:extLst>
          </p:cNvPr>
          <p:cNvSpPr txBox="1"/>
          <p:nvPr/>
        </p:nvSpPr>
        <p:spPr>
          <a:xfrm>
            <a:off x="1248159" y="7801114"/>
            <a:ext cx="4820600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43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This is just absolute nonsense!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26B70C3-CE6C-1A5A-8245-859BE8EBD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022" y="7477758"/>
            <a:ext cx="237675" cy="18600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2FAA02-ABE9-6170-A623-870B44ECA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621" y="8342406"/>
            <a:ext cx="247123" cy="2232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34B455-96B0-3900-5B3B-2FD8CF017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996" y="8347087"/>
            <a:ext cx="202181" cy="1860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374830-CBED-16C0-E4F2-EE5E924CB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435" y="8342404"/>
            <a:ext cx="194461" cy="18600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65BD771-AFD6-8F85-0635-2055AB72D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5013" y="8316055"/>
            <a:ext cx="170506" cy="1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4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CDE9AC-ABC6-4FBD-97BD-CD25361067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1" y="-72477"/>
            <a:ext cx="5760000" cy="60156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5" name="Process 34">
            <a:extLst>
              <a:ext uri="{FF2B5EF4-FFF2-40B4-BE49-F238E27FC236}">
                <a16:creationId xmlns:a16="http://schemas.microsoft.com/office/drawing/2014/main" id="{88A00921-6A89-1488-3DF6-DBC44824FB6A}"/>
              </a:ext>
            </a:extLst>
          </p:cNvPr>
          <p:cNvSpPr/>
          <p:nvPr/>
        </p:nvSpPr>
        <p:spPr>
          <a:xfrm>
            <a:off x="357205" y="5866925"/>
            <a:ext cx="5760000" cy="1080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4BBC858-BA5D-A037-1C40-463ECA52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7" y="5947646"/>
            <a:ext cx="617144" cy="6299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F00AD0-D2F3-156C-68EA-359485298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69" y="5947649"/>
            <a:ext cx="1089851" cy="27559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43CBBE6-E6F4-74C7-BF02-F3194AD5F3BA}"/>
              </a:ext>
            </a:extLst>
          </p:cNvPr>
          <p:cNvSpPr txBox="1"/>
          <p:nvPr/>
        </p:nvSpPr>
        <p:spPr>
          <a:xfrm>
            <a:off x="1205773" y="6260731"/>
            <a:ext cx="4823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Misinformation. This is not India for sure.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B6F527-2A06-97EA-6A64-2DEFDA02C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199" y="6062563"/>
            <a:ext cx="237801" cy="18600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3F8CEFF-C492-ECFB-DB03-45D6CC5B93AF}"/>
              </a:ext>
            </a:extLst>
          </p:cNvPr>
          <p:cNvSpPr/>
          <p:nvPr/>
        </p:nvSpPr>
        <p:spPr>
          <a:xfrm>
            <a:off x="956228" y="5298387"/>
            <a:ext cx="4904766" cy="335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0DF972-41C6-B688-FC8D-257C9722C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478" y="5339508"/>
            <a:ext cx="288463" cy="26040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A4C9329-0F64-42FF-7CB9-2AF2B26AD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925" y="5344268"/>
            <a:ext cx="264269" cy="2429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05D749-605E-B5ED-050F-A4C5F3DBAF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9111" y="5329761"/>
            <a:ext cx="264269" cy="2526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B20256-9E55-237C-8766-9E7123841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7648" y="5303409"/>
            <a:ext cx="232011" cy="2529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A60CEA-B5E4-6435-5A94-4FF65F54134D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0809" t="21750" r="7301" b="56153"/>
          <a:stretch/>
        </p:blipFill>
        <p:spPr>
          <a:xfrm>
            <a:off x="357205" y="5825544"/>
            <a:ext cx="5760000" cy="7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0A15F27-5120-AA97-616B-C058058CD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869" y="6699690"/>
            <a:ext cx="247254" cy="2232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A820267-1F84-E4EB-ACFF-F212F5FC4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8835" y="6693661"/>
            <a:ext cx="202288" cy="1860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9342125-80C0-1B55-B933-A6D4CFE27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8473" y="6693549"/>
            <a:ext cx="194564" cy="1860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B22B36-13A9-4027-598D-0A8D757009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9665" y="6704496"/>
            <a:ext cx="170596" cy="186006"/>
          </a:xfrm>
          <a:prstGeom prst="rect">
            <a:avLst/>
          </a:prstGeom>
        </p:spPr>
      </p:pic>
      <p:sp>
        <p:nvSpPr>
          <p:cNvPr id="66" name="Process 65">
            <a:extLst>
              <a:ext uri="{FF2B5EF4-FFF2-40B4-BE49-F238E27FC236}">
                <a16:creationId xmlns:a16="http://schemas.microsoft.com/office/drawing/2014/main" id="{5935A9BE-ABB3-CF33-D499-951B2263B33C}"/>
              </a:ext>
            </a:extLst>
          </p:cNvPr>
          <p:cNvSpPr/>
          <p:nvPr/>
        </p:nvSpPr>
        <p:spPr>
          <a:xfrm>
            <a:off x="357204" y="6936614"/>
            <a:ext cx="5760000" cy="154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F9C765-9F53-B509-162F-A7B926CA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4" y="7067031"/>
            <a:ext cx="617144" cy="6299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29E9010-D01A-7BDB-1F4E-A17FCF25A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66" y="7067033"/>
            <a:ext cx="1089851" cy="2755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866B344-A957-A37B-DB3E-A4FC03EB8F6C}"/>
              </a:ext>
            </a:extLst>
          </p:cNvPr>
          <p:cNvSpPr txBox="1"/>
          <p:nvPr/>
        </p:nvSpPr>
        <p:spPr>
          <a:xfrm>
            <a:off x="1205773" y="7394167"/>
            <a:ext cx="48936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So sad. RIP. Hope the injured get the best care and recover quickly. Whole place should be shut down for months until they find the cause and assign responsibility.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26B70C3-CE6C-1A5A-8245-859BE8EBD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950" y="7181947"/>
            <a:ext cx="237801" cy="18600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2FAA02-ABE9-6170-A623-870B44ECA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652" y="8208734"/>
            <a:ext cx="247254" cy="2232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34B455-96B0-3900-5B3B-2FD8CF017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622" y="8191315"/>
            <a:ext cx="202288" cy="1860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374830-CBED-16C0-E4F2-EE5E924CBD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259" y="8208483"/>
            <a:ext cx="194564" cy="18600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65BD771-AFD6-8F85-0635-2055AB72D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9665" y="8227334"/>
            <a:ext cx="170596" cy="186006"/>
          </a:xfrm>
          <a:prstGeom prst="rect">
            <a:avLst/>
          </a:prstGeom>
        </p:spPr>
      </p:pic>
      <p:sp>
        <p:nvSpPr>
          <p:cNvPr id="20" name="Process 19">
            <a:extLst>
              <a:ext uri="{FF2B5EF4-FFF2-40B4-BE49-F238E27FC236}">
                <a16:creationId xmlns:a16="http://schemas.microsoft.com/office/drawing/2014/main" id="{3E149981-AAC6-8A20-0204-C63EAA090AD7}"/>
              </a:ext>
            </a:extLst>
          </p:cNvPr>
          <p:cNvSpPr/>
          <p:nvPr/>
        </p:nvSpPr>
        <p:spPr>
          <a:xfrm>
            <a:off x="357201" y="8471359"/>
            <a:ext cx="5760000" cy="1080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DDC719-2E82-62BA-B24C-7ECE13C2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7" y="8560460"/>
            <a:ext cx="617144" cy="6299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D7804-66E6-E1CC-1797-3D0AFDE2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39" y="8560459"/>
            <a:ext cx="1089851" cy="275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68D760-A2B4-7E74-FD42-81548C5E0F55}"/>
              </a:ext>
            </a:extLst>
          </p:cNvPr>
          <p:cNvSpPr txBox="1"/>
          <p:nvPr/>
        </p:nvSpPr>
        <p:spPr>
          <a:xfrm>
            <a:off x="1207114" y="8882261"/>
            <a:ext cx="48995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Fake. Poorly photoshopped visuals.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30EBEC-8CDF-07BF-84DE-95CC425B5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369" y="8675375"/>
            <a:ext cx="237801" cy="1860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2BA864-46E5-0B84-68A2-2D32E77D9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478" y="9264237"/>
            <a:ext cx="247254" cy="223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E5D577-4CAD-773A-4C6E-899FF72DD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261" y="9315215"/>
            <a:ext cx="202288" cy="1860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951B31-878E-5AFD-E0B4-0668CA08B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4547" y="9304280"/>
            <a:ext cx="194564" cy="186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127FB3-7422-FC96-36F5-DD3027868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9665" y="9297171"/>
            <a:ext cx="170596" cy="186006"/>
          </a:xfrm>
          <a:prstGeom prst="rect">
            <a:avLst/>
          </a:prstGeom>
        </p:spPr>
      </p:pic>
      <p:sp>
        <p:nvSpPr>
          <p:cNvPr id="34" name="Process 33">
            <a:extLst>
              <a:ext uri="{FF2B5EF4-FFF2-40B4-BE49-F238E27FC236}">
                <a16:creationId xmlns:a16="http://schemas.microsoft.com/office/drawing/2014/main" id="{277F52D3-F452-08B0-B667-97F332CFF78C}"/>
              </a:ext>
            </a:extLst>
          </p:cNvPr>
          <p:cNvSpPr/>
          <p:nvPr/>
        </p:nvSpPr>
        <p:spPr>
          <a:xfrm>
            <a:off x="357201" y="9535539"/>
            <a:ext cx="5760000" cy="1080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B708BB-3E95-5DF7-563F-57E685948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28" y="9616265"/>
            <a:ext cx="617144" cy="6299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65D0939-1C46-693E-A7C8-900220987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460" y="9616265"/>
            <a:ext cx="1089851" cy="2755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FCB11B-4247-0784-9984-6C8EBB587183}"/>
              </a:ext>
            </a:extLst>
          </p:cNvPr>
          <p:cNvSpPr txBox="1"/>
          <p:nvPr/>
        </p:nvSpPr>
        <p:spPr>
          <a:xfrm>
            <a:off x="1188304" y="9923412"/>
            <a:ext cx="48995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hirp" panose="02000503000000000000" pitchFamily="2" charset="0"/>
              </a:rPr>
              <a:t>Photoshopped.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E43A86F-2765-FC04-B573-332AB2255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092" y="9731179"/>
            <a:ext cx="237801" cy="1860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6973A4-8880-667D-42CF-B8D339A09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656" y="10366509"/>
            <a:ext cx="247254" cy="2232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FBB57BD-4566-C429-5762-3E5DFFDCD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9478" y="10366509"/>
            <a:ext cx="194564" cy="1860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817B070-1EE7-4949-B872-906A71078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678" y="10366509"/>
            <a:ext cx="202288" cy="1860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EB452A-0AB2-8D1A-0DE1-1D0E6E6695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9665" y="10366509"/>
            <a:ext cx="170596" cy="1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40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</TotalTime>
  <Words>90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Chirp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2022-11-21T10:16:44Z</dcterms:created>
  <dcterms:modified xsi:type="dcterms:W3CDTF">2022-11-23T04:32:23Z</dcterms:modified>
</cp:coreProperties>
</file>